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9" autoAdjust="0"/>
    <p:restoredTop sz="94660"/>
  </p:normalViewPr>
  <p:slideViewPr>
    <p:cSldViewPr snapToGrid="0">
      <p:cViewPr>
        <p:scale>
          <a:sx n="90" d="100"/>
          <a:sy n="90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ye, Meredith (mrnye42)" userId="7dddb74a-f7c1-44d3-9b5e-4b1320259187" providerId="ADAL" clId="{6304DADD-C34F-4443-B9E7-A86522FF65CA}"/>
    <pc:docChg chg="undo custSel addSld modSld">
      <pc:chgData name="Nye, Meredith (mrnye42)" userId="7dddb74a-f7c1-44d3-9b5e-4b1320259187" providerId="ADAL" clId="{6304DADD-C34F-4443-B9E7-A86522FF65CA}" dt="2024-11-14T02:24:38.218" v="1780" actId="1076"/>
      <pc:docMkLst>
        <pc:docMk/>
      </pc:docMkLst>
      <pc:sldChg chg="modSp mod">
        <pc:chgData name="Nye, Meredith (mrnye42)" userId="7dddb74a-f7c1-44d3-9b5e-4b1320259187" providerId="ADAL" clId="{6304DADD-C34F-4443-B9E7-A86522FF65CA}" dt="2024-11-14T02:24:38.218" v="1780" actId="1076"/>
        <pc:sldMkLst>
          <pc:docMk/>
          <pc:sldMk cId="1583035193" sldId="256"/>
        </pc:sldMkLst>
        <pc:spChg chg="mod">
          <ac:chgData name="Nye, Meredith (mrnye42)" userId="7dddb74a-f7c1-44d3-9b5e-4b1320259187" providerId="ADAL" clId="{6304DADD-C34F-4443-B9E7-A86522FF65CA}" dt="2024-11-14T02:24:38.218" v="1780" actId="1076"/>
          <ac:spMkLst>
            <pc:docMk/>
            <pc:sldMk cId="1583035193" sldId="256"/>
            <ac:spMk id="3" creationId="{F81E91B2-F68F-4CE0-8604-6CF9AD0D6E85}"/>
          </ac:spMkLst>
        </pc:spChg>
      </pc:sldChg>
      <pc:sldChg chg="modSp mod">
        <pc:chgData name="Nye, Meredith (mrnye42)" userId="7dddb74a-f7c1-44d3-9b5e-4b1320259187" providerId="ADAL" clId="{6304DADD-C34F-4443-B9E7-A86522FF65CA}" dt="2024-11-14T01:42:41.463" v="1058" actId="20577"/>
        <pc:sldMkLst>
          <pc:docMk/>
          <pc:sldMk cId="4105854743" sldId="257"/>
        </pc:sldMkLst>
        <pc:spChg chg="mod">
          <ac:chgData name="Nye, Meredith (mrnye42)" userId="7dddb74a-f7c1-44d3-9b5e-4b1320259187" providerId="ADAL" clId="{6304DADD-C34F-4443-B9E7-A86522FF65CA}" dt="2024-11-14T01:42:41.463" v="1058" actId="20577"/>
          <ac:spMkLst>
            <pc:docMk/>
            <pc:sldMk cId="4105854743" sldId="257"/>
            <ac:spMk id="3" creationId="{12178F76-C5C7-4273-A999-9078C14F60D1}"/>
          </ac:spMkLst>
        </pc:spChg>
      </pc:sldChg>
      <pc:sldChg chg="addSp delSp modSp mod modAnim">
        <pc:chgData name="Nye, Meredith (mrnye42)" userId="7dddb74a-f7c1-44d3-9b5e-4b1320259187" providerId="ADAL" clId="{6304DADD-C34F-4443-B9E7-A86522FF65CA}" dt="2024-11-14T01:25:08.396" v="907" actId="478"/>
        <pc:sldMkLst>
          <pc:docMk/>
          <pc:sldMk cId="1012177443" sldId="265"/>
        </pc:sldMkLst>
        <pc:spChg chg="mod">
          <ac:chgData name="Nye, Meredith (mrnye42)" userId="7dddb74a-f7c1-44d3-9b5e-4b1320259187" providerId="ADAL" clId="{6304DADD-C34F-4443-B9E7-A86522FF65CA}" dt="2024-11-14T01:08:59.881" v="648" actId="20577"/>
          <ac:spMkLst>
            <pc:docMk/>
            <pc:sldMk cId="1012177443" sldId="265"/>
            <ac:spMk id="3" creationId="{615FE547-B473-4327-8492-00CF8462CCEA}"/>
          </ac:spMkLst>
        </pc:spChg>
        <pc:picChg chg="add mod">
          <ac:chgData name="Nye, Meredith (mrnye42)" userId="7dddb74a-f7c1-44d3-9b5e-4b1320259187" providerId="ADAL" clId="{6304DADD-C34F-4443-B9E7-A86522FF65CA}" dt="2024-11-14T01:13:33.721" v="652" actId="1076"/>
          <ac:picMkLst>
            <pc:docMk/>
            <pc:sldMk cId="1012177443" sldId="265"/>
            <ac:picMk id="4" creationId="{6CF9B327-1F9B-4D72-8F08-DADDB2206EA8}"/>
          </ac:picMkLst>
        </pc:picChg>
        <pc:picChg chg="add del mod ord">
          <ac:chgData name="Nye, Meredith (mrnye42)" userId="7dddb74a-f7c1-44d3-9b5e-4b1320259187" providerId="ADAL" clId="{6304DADD-C34F-4443-B9E7-A86522FF65CA}" dt="2024-11-14T01:25:08.396" v="907" actId="478"/>
          <ac:picMkLst>
            <pc:docMk/>
            <pc:sldMk cId="1012177443" sldId="265"/>
            <ac:picMk id="5" creationId="{F58EFE92-47F5-405C-B645-5D3CBBC2879C}"/>
          </ac:picMkLst>
        </pc:picChg>
      </pc:sldChg>
      <pc:sldChg chg="addSp delSp modSp new mod modTransition">
        <pc:chgData name="Nye, Meredith (mrnye42)" userId="7dddb74a-f7c1-44d3-9b5e-4b1320259187" providerId="ADAL" clId="{6304DADD-C34F-4443-B9E7-A86522FF65CA}" dt="2024-11-14T02:23:23.962" v="1774"/>
        <pc:sldMkLst>
          <pc:docMk/>
          <pc:sldMk cId="827143133" sldId="266"/>
        </pc:sldMkLst>
        <pc:spChg chg="mod">
          <ac:chgData name="Nye, Meredith (mrnye42)" userId="7dddb74a-f7c1-44d3-9b5e-4b1320259187" providerId="ADAL" clId="{6304DADD-C34F-4443-B9E7-A86522FF65CA}" dt="2024-11-14T01:34:21.182" v="1005" actId="122"/>
          <ac:spMkLst>
            <pc:docMk/>
            <pc:sldMk cId="827143133" sldId="266"/>
            <ac:spMk id="2" creationId="{E5193B80-846F-4B30-AD46-F0EBFD534869}"/>
          </ac:spMkLst>
        </pc:spChg>
        <pc:spChg chg="mod">
          <ac:chgData name="Nye, Meredith (mrnye42)" userId="7dddb74a-f7c1-44d3-9b5e-4b1320259187" providerId="ADAL" clId="{6304DADD-C34F-4443-B9E7-A86522FF65CA}" dt="2024-11-14T01:40:27.519" v="1030" actId="1076"/>
          <ac:spMkLst>
            <pc:docMk/>
            <pc:sldMk cId="827143133" sldId="266"/>
            <ac:spMk id="3" creationId="{ACF8AD60-D7F3-4760-BC70-609260F50E7E}"/>
          </ac:spMkLst>
        </pc:spChg>
        <pc:spChg chg="add mod ord">
          <ac:chgData name="Nye, Meredith (mrnye42)" userId="7dddb74a-f7c1-44d3-9b5e-4b1320259187" providerId="ADAL" clId="{6304DADD-C34F-4443-B9E7-A86522FF65CA}" dt="2024-11-14T01:32:48.134" v="998" actId="14100"/>
          <ac:spMkLst>
            <pc:docMk/>
            <pc:sldMk cId="827143133" sldId="266"/>
            <ac:spMk id="9" creationId="{457F9594-F84B-4FC7-BF50-913A7C67CDAE}"/>
          </ac:spMkLst>
        </pc:spChg>
        <pc:picChg chg="add mod">
          <ac:chgData name="Nye, Meredith (mrnye42)" userId="7dddb74a-f7c1-44d3-9b5e-4b1320259187" providerId="ADAL" clId="{6304DADD-C34F-4443-B9E7-A86522FF65CA}" dt="2024-11-14T01:31:15.114" v="982" actId="1076"/>
          <ac:picMkLst>
            <pc:docMk/>
            <pc:sldMk cId="827143133" sldId="266"/>
            <ac:picMk id="4" creationId="{95580A48-2E8E-4C96-BED2-6E38A9EE789B}"/>
          </ac:picMkLst>
        </pc:picChg>
        <pc:picChg chg="add mod">
          <ac:chgData name="Nye, Meredith (mrnye42)" userId="7dddb74a-f7c1-44d3-9b5e-4b1320259187" providerId="ADAL" clId="{6304DADD-C34F-4443-B9E7-A86522FF65CA}" dt="2024-11-14T01:31:11.281" v="980" actId="1076"/>
          <ac:picMkLst>
            <pc:docMk/>
            <pc:sldMk cId="827143133" sldId="266"/>
            <ac:picMk id="5" creationId="{6885517F-07E7-4B2B-A7BA-37353426D5CA}"/>
          </ac:picMkLst>
        </pc:picChg>
        <pc:picChg chg="add del mod">
          <ac:chgData name="Nye, Meredith (mrnye42)" userId="7dddb74a-f7c1-44d3-9b5e-4b1320259187" providerId="ADAL" clId="{6304DADD-C34F-4443-B9E7-A86522FF65CA}" dt="2024-11-14T01:26:45.684" v="921" actId="478"/>
          <ac:picMkLst>
            <pc:docMk/>
            <pc:sldMk cId="827143133" sldId="266"/>
            <ac:picMk id="6" creationId="{D08AFABD-122E-440F-BF76-C8168505B162}"/>
          </ac:picMkLst>
        </pc:picChg>
        <pc:picChg chg="add del">
          <ac:chgData name="Nye, Meredith (mrnye42)" userId="7dddb74a-f7c1-44d3-9b5e-4b1320259187" providerId="ADAL" clId="{6304DADD-C34F-4443-B9E7-A86522FF65CA}" dt="2024-11-14T01:27:01.303" v="923" actId="478"/>
          <ac:picMkLst>
            <pc:docMk/>
            <pc:sldMk cId="827143133" sldId="266"/>
            <ac:picMk id="7" creationId="{EE5F582A-8201-4661-ABE4-4C8BAE9C30A5}"/>
          </ac:picMkLst>
        </pc:picChg>
        <pc:picChg chg="add mod">
          <ac:chgData name="Nye, Meredith (mrnye42)" userId="7dddb74a-f7c1-44d3-9b5e-4b1320259187" providerId="ADAL" clId="{6304DADD-C34F-4443-B9E7-A86522FF65CA}" dt="2024-11-14T01:31:08.313" v="979" actId="1076"/>
          <ac:picMkLst>
            <pc:docMk/>
            <pc:sldMk cId="827143133" sldId="266"/>
            <ac:picMk id="8" creationId="{918812D1-163E-4CAE-B3B0-7C20C860D964}"/>
          </ac:picMkLst>
        </pc:picChg>
        <pc:picChg chg="add mod">
          <ac:chgData name="Nye, Meredith (mrnye42)" userId="7dddb74a-f7c1-44d3-9b5e-4b1320259187" providerId="ADAL" clId="{6304DADD-C34F-4443-B9E7-A86522FF65CA}" dt="2024-11-14T01:31:13.193" v="981" actId="1076"/>
          <ac:picMkLst>
            <pc:docMk/>
            <pc:sldMk cId="827143133" sldId="266"/>
            <ac:picMk id="10" creationId="{11C19508-F9C7-4C44-9D51-93531FCF4AFB}"/>
          </ac:picMkLst>
        </pc:picChg>
        <pc:picChg chg="add mod">
          <ac:chgData name="Nye, Meredith (mrnye42)" userId="7dddb74a-f7c1-44d3-9b5e-4b1320259187" providerId="ADAL" clId="{6304DADD-C34F-4443-B9E7-A86522FF65CA}" dt="2024-11-14T01:32:29.215" v="997" actId="171"/>
          <ac:picMkLst>
            <pc:docMk/>
            <pc:sldMk cId="827143133" sldId="266"/>
            <ac:picMk id="11" creationId="{9F1832F9-AF50-4187-9753-4D73229CB61F}"/>
          </ac:picMkLst>
        </pc:picChg>
      </pc:sldChg>
      <pc:sldChg chg="addSp delSp modSp new mod modTransition">
        <pc:chgData name="Nye, Meredith (mrnye42)" userId="7dddb74a-f7c1-44d3-9b5e-4b1320259187" providerId="ADAL" clId="{6304DADD-C34F-4443-B9E7-A86522FF65CA}" dt="2024-11-14T02:23:28.049" v="1775"/>
        <pc:sldMkLst>
          <pc:docMk/>
          <pc:sldMk cId="2811212525" sldId="267"/>
        </pc:sldMkLst>
        <pc:spChg chg="mod">
          <ac:chgData name="Nye, Meredith (mrnye42)" userId="7dddb74a-f7c1-44d3-9b5e-4b1320259187" providerId="ADAL" clId="{6304DADD-C34F-4443-B9E7-A86522FF65CA}" dt="2024-11-14T01:43:04.456" v="1077" actId="20577"/>
          <ac:spMkLst>
            <pc:docMk/>
            <pc:sldMk cId="2811212525" sldId="267"/>
            <ac:spMk id="2" creationId="{0BEA583E-3AC6-4263-8A0E-F293A70B9BD8}"/>
          </ac:spMkLst>
        </pc:spChg>
        <pc:spChg chg="mod">
          <ac:chgData name="Nye, Meredith (mrnye42)" userId="7dddb74a-f7c1-44d3-9b5e-4b1320259187" providerId="ADAL" clId="{6304DADD-C34F-4443-B9E7-A86522FF65CA}" dt="2024-11-14T01:55:43.113" v="1702" actId="20577"/>
          <ac:spMkLst>
            <pc:docMk/>
            <pc:sldMk cId="2811212525" sldId="267"/>
            <ac:spMk id="3" creationId="{21511F30-80E2-4E68-9605-1CFA8A73982F}"/>
          </ac:spMkLst>
        </pc:spChg>
        <pc:spChg chg="add del mod ord">
          <ac:chgData name="Nye, Meredith (mrnye42)" userId="7dddb74a-f7c1-44d3-9b5e-4b1320259187" providerId="ADAL" clId="{6304DADD-C34F-4443-B9E7-A86522FF65CA}" dt="2024-11-14T01:54:25.271" v="1693" actId="478"/>
          <ac:spMkLst>
            <pc:docMk/>
            <pc:sldMk cId="2811212525" sldId="267"/>
            <ac:spMk id="4" creationId="{7FB52437-4B42-4CB9-9810-E30A583F6ED9}"/>
          </ac:spMkLst>
        </pc:spChg>
        <pc:spChg chg="add mod ord">
          <ac:chgData name="Nye, Meredith (mrnye42)" userId="7dddb74a-f7c1-44d3-9b5e-4b1320259187" providerId="ADAL" clId="{6304DADD-C34F-4443-B9E7-A86522FF65CA}" dt="2024-11-14T01:54:48.627" v="1697" actId="171"/>
          <ac:spMkLst>
            <pc:docMk/>
            <pc:sldMk cId="2811212525" sldId="267"/>
            <ac:spMk id="5" creationId="{DC4570F6-1615-4F11-A3E7-611F7652AF16}"/>
          </ac:spMkLst>
        </pc:spChg>
        <pc:picChg chg="add mod">
          <ac:chgData name="Nye, Meredith (mrnye42)" userId="7dddb74a-f7c1-44d3-9b5e-4b1320259187" providerId="ADAL" clId="{6304DADD-C34F-4443-B9E7-A86522FF65CA}" dt="2024-11-14T01:55:21.874" v="1698"/>
          <ac:picMkLst>
            <pc:docMk/>
            <pc:sldMk cId="2811212525" sldId="267"/>
            <ac:picMk id="6" creationId="{6352A579-E58F-4774-A4F2-8A01069A3A54}"/>
          </ac:picMkLst>
        </pc:picChg>
      </pc:sldChg>
      <pc:sldChg chg="addSp delSp modSp new mod modTransition">
        <pc:chgData name="Nye, Meredith (mrnye42)" userId="7dddb74a-f7c1-44d3-9b5e-4b1320259187" providerId="ADAL" clId="{6304DADD-C34F-4443-B9E7-A86522FF65CA}" dt="2024-11-14T02:23:50.514" v="1776"/>
        <pc:sldMkLst>
          <pc:docMk/>
          <pc:sldMk cId="513043478" sldId="268"/>
        </pc:sldMkLst>
        <pc:spChg chg="mod">
          <ac:chgData name="Nye, Meredith (mrnye42)" userId="7dddb74a-f7c1-44d3-9b5e-4b1320259187" providerId="ADAL" clId="{6304DADD-C34F-4443-B9E7-A86522FF65CA}" dt="2024-11-14T02:21:21.017" v="1773" actId="1076"/>
          <ac:spMkLst>
            <pc:docMk/>
            <pc:sldMk cId="513043478" sldId="268"/>
            <ac:spMk id="2" creationId="{1615D90E-AB7A-4C6F-8721-7637321580EB}"/>
          </ac:spMkLst>
        </pc:spChg>
        <pc:spChg chg="del mod">
          <ac:chgData name="Nye, Meredith (mrnye42)" userId="7dddb74a-f7c1-44d3-9b5e-4b1320259187" providerId="ADAL" clId="{6304DADD-C34F-4443-B9E7-A86522FF65CA}" dt="2024-11-14T02:16:16.490" v="1736" actId="21"/>
          <ac:spMkLst>
            <pc:docMk/>
            <pc:sldMk cId="513043478" sldId="268"/>
            <ac:spMk id="3" creationId="{BDDA233C-C137-4741-BBC9-B9860A1CBF37}"/>
          </ac:spMkLst>
        </pc:spChg>
        <pc:spChg chg="add del mod">
          <ac:chgData name="Nye, Meredith (mrnye42)" userId="7dddb74a-f7c1-44d3-9b5e-4b1320259187" providerId="ADAL" clId="{6304DADD-C34F-4443-B9E7-A86522FF65CA}" dt="2024-11-14T02:14:48.692" v="1729" actId="478"/>
          <ac:spMkLst>
            <pc:docMk/>
            <pc:sldMk cId="513043478" sldId="268"/>
            <ac:spMk id="5" creationId="{5CD87E85-3AF6-4BDE-9DAA-1B8DCF25AF9B}"/>
          </ac:spMkLst>
        </pc:spChg>
        <pc:picChg chg="add mod ord">
          <ac:chgData name="Nye, Meredith (mrnye42)" userId="7dddb74a-f7c1-44d3-9b5e-4b1320259187" providerId="ADAL" clId="{6304DADD-C34F-4443-B9E7-A86522FF65CA}" dt="2024-11-14T02:16:31.341" v="1741" actId="1076"/>
          <ac:picMkLst>
            <pc:docMk/>
            <pc:sldMk cId="513043478" sldId="268"/>
            <ac:picMk id="4" creationId="{5F244C11-720B-4743-BDFF-84FD5D046F9D}"/>
          </ac:picMkLst>
        </pc:picChg>
      </pc:sldChg>
    </pc:docChg>
  </pc:docChgLst>
  <pc:docChgLst>
    <pc:chgData name="Nye, Meredith (mrnye42)" userId="7dddb74a-f7c1-44d3-9b5e-4b1320259187" providerId="ADAL" clId="{73F42A4F-B45E-4A7E-A144-524DC1711EE3}"/>
    <pc:docChg chg="undo custSel addSld delSld modSld">
      <pc:chgData name="Nye, Meredith (mrnye42)" userId="7dddb74a-f7c1-44d3-9b5e-4b1320259187" providerId="ADAL" clId="{73F42A4F-B45E-4A7E-A144-524DC1711EE3}" dt="2024-11-14T00:50:54.437" v="2267" actId="20577"/>
      <pc:docMkLst>
        <pc:docMk/>
      </pc:docMkLst>
      <pc:sldChg chg="modTransition">
        <pc:chgData name="Nye, Meredith (mrnye42)" userId="7dddb74a-f7c1-44d3-9b5e-4b1320259187" providerId="ADAL" clId="{73F42A4F-B45E-4A7E-A144-524DC1711EE3}" dt="2024-11-13T22:53:46.170" v="52"/>
        <pc:sldMkLst>
          <pc:docMk/>
          <pc:sldMk cId="1583035193" sldId="256"/>
        </pc:sldMkLst>
      </pc:sldChg>
      <pc:sldChg chg="modTransition">
        <pc:chgData name="Nye, Meredith (mrnye42)" userId="7dddb74a-f7c1-44d3-9b5e-4b1320259187" providerId="ADAL" clId="{73F42A4F-B45E-4A7E-A144-524DC1711EE3}" dt="2024-11-13T22:53:53.929" v="55"/>
        <pc:sldMkLst>
          <pc:docMk/>
          <pc:sldMk cId="4105854743" sldId="257"/>
        </pc:sldMkLst>
      </pc:sldChg>
      <pc:sldChg chg="modTransition modAnim">
        <pc:chgData name="Nye, Meredith (mrnye42)" userId="7dddb74a-f7c1-44d3-9b5e-4b1320259187" providerId="ADAL" clId="{73F42A4F-B45E-4A7E-A144-524DC1711EE3}" dt="2024-11-13T22:53:56.697" v="56"/>
        <pc:sldMkLst>
          <pc:docMk/>
          <pc:sldMk cId="1629827606" sldId="258"/>
        </pc:sldMkLst>
      </pc:sldChg>
      <pc:sldChg chg="addSp delSp modSp mod modAnim">
        <pc:chgData name="Nye, Meredith (mrnye42)" userId="7dddb74a-f7c1-44d3-9b5e-4b1320259187" providerId="ADAL" clId="{73F42A4F-B45E-4A7E-A144-524DC1711EE3}" dt="2024-11-13T23:35:17.103" v="728"/>
        <pc:sldMkLst>
          <pc:docMk/>
          <pc:sldMk cId="480786900" sldId="259"/>
        </pc:sldMkLst>
        <pc:spChg chg="mod">
          <ac:chgData name="Nye, Meredith (mrnye42)" userId="7dddb74a-f7c1-44d3-9b5e-4b1320259187" providerId="ADAL" clId="{73F42A4F-B45E-4A7E-A144-524DC1711EE3}" dt="2024-11-13T22:50:50.740" v="43" actId="20577"/>
          <ac:spMkLst>
            <pc:docMk/>
            <pc:sldMk cId="480786900" sldId="259"/>
            <ac:spMk id="2" creationId="{413901C8-7A04-4ACA-B62C-18BA95D380C3}"/>
          </ac:spMkLst>
        </pc:spChg>
        <pc:spChg chg="mod">
          <ac:chgData name="Nye, Meredith (mrnye42)" userId="7dddb74a-f7c1-44d3-9b5e-4b1320259187" providerId="ADAL" clId="{73F42A4F-B45E-4A7E-A144-524DC1711EE3}" dt="2024-11-13T23:33:42.770" v="714" actId="20577"/>
          <ac:spMkLst>
            <pc:docMk/>
            <pc:sldMk cId="480786900" sldId="259"/>
            <ac:spMk id="3" creationId="{E9B64FAD-E654-40FD-9EEC-A93263277501}"/>
          </ac:spMkLst>
        </pc:spChg>
        <pc:picChg chg="add del mod">
          <ac:chgData name="Nye, Meredith (mrnye42)" userId="7dddb74a-f7c1-44d3-9b5e-4b1320259187" providerId="ADAL" clId="{73F42A4F-B45E-4A7E-A144-524DC1711EE3}" dt="2024-11-13T23:33:37.040" v="711" actId="21"/>
          <ac:picMkLst>
            <pc:docMk/>
            <pc:sldMk cId="480786900" sldId="259"/>
            <ac:picMk id="5" creationId="{2C87897D-2284-4E63-95FF-C5FCC9AB9725}"/>
          </ac:picMkLst>
        </pc:picChg>
        <pc:picChg chg="add del mod">
          <ac:chgData name="Nye, Meredith (mrnye42)" userId="7dddb74a-f7c1-44d3-9b5e-4b1320259187" providerId="ADAL" clId="{73F42A4F-B45E-4A7E-A144-524DC1711EE3}" dt="2024-11-13T23:33:37.040" v="711" actId="21"/>
          <ac:picMkLst>
            <pc:docMk/>
            <pc:sldMk cId="480786900" sldId="259"/>
            <ac:picMk id="7" creationId="{48A9745F-CD10-4CB5-AB65-0BE0EE3B4485}"/>
          </ac:picMkLst>
        </pc:picChg>
        <pc:picChg chg="add mod">
          <ac:chgData name="Nye, Meredith (mrnye42)" userId="7dddb74a-f7c1-44d3-9b5e-4b1320259187" providerId="ADAL" clId="{73F42A4F-B45E-4A7E-A144-524DC1711EE3}" dt="2024-11-13T23:33:48.729" v="717" actId="1076"/>
          <ac:picMkLst>
            <pc:docMk/>
            <pc:sldMk cId="480786900" sldId="259"/>
            <ac:picMk id="9" creationId="{F135DF30-2D83-43A9-B009-722CED461D31}"/>
          </ac:picMkLst>
        </pc:picChg>
        <pc:picChg chg="add del mod">
          <ac:chgData name="Nye, Meredith (mrnye42)" userId="7dddb74a-f7c1-44d3-9b5e-4b1320259187" providerId="ADAL" clId="{73F42A4F-B45E-4A7E-A144-524DC1711EE3}" dt="2024-11-13T23:14:25.327" v="634" actId="478"/>
          <ac:picMkLst>
            <pc:docMk/>
            <pc:sldMk cId="480786900" sldId="259"/>
            <ac:picMk id="11" creationId="{2E21A8C9-8F75-43C0-80D3-FCBFFDD011FE}"/>
          </ac:picMkLst>
        </pc:picChg>
        <pc:picChg chg="add mod">
          <ac:chgData name="Nye, Meredith (mrnye42)" userId="7dddb74a-f7c1-44d3-9b5e-4b1320259187" providerId="ADAL" clId="{73F42A4F-B45E-4A7E-A144-524DC1711EE3}" dt="2024-11-13T23:33:50.337" v="718" actId="1076"/>
          <ac:picMkLst>
            <pc:docMk/>
            <pc:sldMk cId="480786900" sldId="259"/>
            <ac:picMk id="13" creationId="{05A90E41-565F-449C-B365-6F22DBB6814C}"/>
          </ac:picMkLst>
        </pc:picChg>
        <pc:picChg chg="add mod">
          <ac:chgData name="Nye, Meredith (mrnye42)" userId="7dddb74a-f7c1-44d3-9b5e-4b1320259187" providerId="ADAL" clId="{73F42A4F-B45E-4A7E-A144-524DC1711EE3}" dt="2024-11-13T23:35:17.103" v="728"/>
          <ac:picMkLst>
            <pc:docMk/>
            <pc:sldMk cId="480786900" sldId="259"/>
            <ac:picMk id="14" creationId="{40877A5D-E2F8-4C19-931B-B4F1EE1FC514}"/>
          </ac:picMkLst>
        </pc:picChg>
      </pc:sldChg>
      <pc:sldChg chg="addSp modSp new mod modAnim">
        <pc:chgData name="Nye, Meredith (mrnye42)" userId="7dddb74a-f7c1-44d3-9b5e-4b1320259187" providerId="ADAL" clId="{73F42A4F-B45E-4A7E-A144-524DC1711EE3}" dt="2024-11-13T23:36:36.260" v="734" actId="2711"/>
        <pc:sldMkLst>
          <pc:docMk/>
          <pc:sldMk cId="2292065030" sldId="260"/>
        </pc:sldMkLst>
        <pc:spChg chg="mod">
          <ac:chgData name="Nye, Meredith (mrnye42)" userId="7dddb74a-f7c1-44d3-9b5e-4b1320259187" providerId="ADAL" clId="{73F42A4F-B45E-4A7E-A144-524DC1711EE3}" dt="2024-11-13T23:36:36.260" v="734" actId="2711"/>
          <ac:spMkLst>
            <pc:docMk/>
            <pc:sldMk cId="2292065030" sldId="260"/>
            <ac:spMk id="2" creationId="{614B9FE1-9811-44E7-B2A2-142A3DE9FDF2}"/>
          </ac:spMkLst>
        </pc:spChg>
        <pc:spChg chg="mod">
          <ac:chgData name="Nye, Meredith (mrnye42)" userId="7dddb74a-f7c1-44d3-9b5e-4b1320259187" providerId="ADAL" clId="{73F42A4F-B45E-4A7E-A144-524DC1711EE3}" dt="2024-11-13T23:33:26.558" v="708" actId="20577"/>
          <ac:spMkLst>
            <pc:docMk/>
            <pc:sldMk cId="2292065030" sldId="260"/>
            <ac:spMk id="3" creationId="{307BA9BA-5FD8-4A4E-83CC-72C7CB5B9552}"/>
          </ac:spMkLst>
        </pc:spChg>
        <pc:picChg chg="add mod">
          <ac:chgData name="Nye, Meredith (mrnye42)" userId="7dddb74a-f7c1-44d3-9b5e-4b1320259187" providerId="ADAL" clId="{73F42A4F-B45E-4A7E-A144-524DC1711EE3}" dt="2024-11-13T23:35:25.130" v="730" actId="1076"/>
          <ac:picMkLst>
            <pc:docMk/>
            <pc:sldMk cId="2292065030" sldId="260"/>
            <ac:picMk id="4" creationId="{820A5337-3E4B-4ACD-9482-BF38CE964513}"/>
          </ac:picMkLst>
        </pc:picChg>
        <pc:picChg chg="add mod">
          <ac:chgData name="Nye, Meredith (mrnye42)" userId="7dddb74a-f7c1-44d3-9b5e-4b1320259187" providerId="ADAL" clId="{73F42A4F-B45E-4A7E-A144-524DC1711EE3}" dt="2024-11-13T23:34:44.672" v="726" actId="1076"/>
          <ac:picMkLst>
            <pc:docMk/>
            <pc:sldMk cId="2292065030" sldId="260"/>
            <ac:picMk id="5" creationId="{D7730BC2-4A1C-4A8C-9A21-763AB9333189}"/>
          </ac:picMkLst>
        </pc:picChg>
        <pc:picChg chg="add mod ord">
          <ac:chgData name="Nye, Meredith (mrnye42)" userId="7dddb74a-f7c1-44d3-9b5e-4b1320259187" providerId="ADAL" clId="{73F42A4F-B45E-4A7E-A144-524DC1711EE3}" dt="2024-11-13T23:35:34.137" v="732" actId="171"/>
          <ac:picMkLst>
            <pc:docMk/>
            <pc:sldMk cId="2292065030" sldId="260"/>
            <ac:picMk id="6" creationId="{65E79A11-B735-460B-BE52-9026DFA86EE6}"/>
          </ac:picMkLst>
        </pc:picChg>
      </pc:sldChg>
      <pc:sldChg chg="new del">
        <pc:chgData name="Nye, Meredith (mrnye42)" userId="7dddb74a-f7c1-44d3-9b5e-4b1320259187" providerId="ADAL" clId="{73F42A4F-B45E-4A7E-A144-524DC1711EE3}" dt="2024-11-13T23:36:52.986" v="737" actId="47"/>
        <pc:sldMkLst>
          <pc:docMk/>
          <pc:sldMk cId="2422528234" sldId="261"/>
        </pc:sldMkLst>
      </pc:sldChg>
      <pc:sldChg chg="addSp delSp modSp add mod delAnim modAnim">
        <pc:chgData name="Nye, Meredith (mrnye42)" userId="7dddb74a-f7c1-44d3-9b5e-4b1320259187" providerId="ADAL" clId="{73F42A4F-B45E-4A7E-A144-524DC1711EE3}" dt="2024-11-14T00:49:35.394" v="2249" actId="20577"/>
        <pc:sldMkLst>
          <pc:docMk/>
          <pc:sldMk cId="750532093" sldId="262"/>
        </pc:sldMkLst>
        <pc:spChg chg="mod">
          <ac:chgData name="Nye, Meredith (mrnye42)" userId="7dddb74a-f7c1-44d3-9b5e-4b1320259187" providerId="ADAL" clId="{73F42A4F-B45E-4A7E-A144-524DC1711EE3}" dt="2024-11-14T00:49:35.394" v="2249" actId="20577"/>
          <ac:spMkLst>
            <pc:docMk/>
            <pc:sldMk cId="750532093" sldId="262"/>
            <ac:spMk id="3" creationId="{307BA9BA-5FD8-4A4E-83CC-72C7CB5B9552}"/>
          </ac:spMkLst>
        </pc:spChg>
        <pc:picChg chg="del">
          <ac:chgData name="Nye, Meredith (mrnye42)" userId="7dddb74a-f7c1-44d3-9b5e-4b1320259187" providerId="ADAL" clId="{73F42A4F-B45E-4A7E-A144-524DC1711EE3}" dt="2024-11-13T23:37:01.868" v="738" actId="478"/>
          <ac:picMkLst>
            <pc:docMk/>
            <pc:sldMk cId="750532093" sldId="262"/>
            <ac:picMk id="4" creationId="{820A5337-3E4B-4ACD-9482-BF38CE964513}"/>
          </ac:picMkLst>
        </pc:picChg>
        <pc:picChg chg="del">
          <ac:chgData name="Nye, Meredith (mrnye42)" userId="7dddb74a-f7c1-44d3-9b5e-4b1320259187" providerId="ADAL" clId="{73F42A4F-B45E-4A7E-A144-524DC1711EE3}" dt="2024-11-13T23:37:02.923" v="739" actId="478"/>
          <ac:picMkLst>
            <pc:docMk/>
            <pc:sldMk cId="750532093" sldId="262"/>
            <ac:picMk id="5" creationId="{D7730BC2-4A1C-4A8C-9A21-763AB9333189}"/>
          </ac:picMkLst>
        </pc:picChg>
        <pc:picChg chg="add mod modCrop">
          <ac:chgData name="Nye, Meredith (mrnye42)" userId="7dddb74a-f7c1-44d3-9b5e-4b1320259187" providerId="ADAL" clId="{73F42A4F-B45E-4A7E-A144-524DC1711EE3}" dt="2024-11-13T23:49:18.833" v="926" actId="1076"/>
          <ac:picMkLst>
            <pc:docMk/>
            <pc:sldMk cId="750532093" sldId="262"/>
            <ac:picMk id="7" creationId="{F288B75C-2FDD-40B4-B1C5-8B6DDA165787}"/>
          </ac:picMkLst>
        </pc:picChg>
        <pc:picChg chg="add mod modCrop">
          <ac:chgData name="Nye, Meredith (mrnye42)" userId="7dddb74a-f7c1-44d3-9b5e-4b1320259187" providerId="ADAL" clId="{73F42A4F-B45E-4A7E-A144-524DC1711EE3}" dt="2024-11-13T23:50:21.778" v="940" actId="1076"/>
          <ac:picMkLst>
            <pc:docMk/>
            <pc:sldMk cId="750532093" sldId="262"/>
            <ac:picMk id="8" creationId="{FB3B614C-7C57-4DCB-8E25-D835AA814DE2}"/>
          </ac:picMkLst>
        </pc:picChg>
      </pc:sldChg>
      <pc:sldChg chg="addSp delSp modSp new mod modAnim">
        <pc:chgData name="Nye, Meredith (mrnye42)" userId="7dddb74a-f7c1-44d3-9b5e-4b1320259187" providerId="ADAL" clId="{73F42A4F-B45E-4A7E-A144-524DC1711EE3}" dt="2024-11-14T00:28:02.825" v="2137" actId="1076"/>
        <pc:sldMkLst>
          <pc:docMk/>
          <pc:sldMk cId="3358970920" sldId="263"/>
        </pc:sldMkLst>
        <pc:spChg chg="mod">
          <ac:chgData name="Nye, Meredith (mrnye42)" userId="7dddb74a-f7c1-44d3-9b5e-4b1320259187" providerId="ADAL" clId="{73F42A4F-B45E-4A7E-A144-524DC1711EE3}" dt="2024-11-13T23:53:38.795" v="943"/>
          <ac:spMkLst>
            <pc:docMk/>
            <pc:sldMk cId="3358970920" sldId="263"/>
            <ac:spMk id="2" creationId="{AE60FB3E-C11F-49A8-944E-E1465929205F}"/>
          </ac:spMkLst>
        </pc:spChg>
        <pc:spChg chg="mod">
          <ac:chgData name="Nye, Meredith (mrnye42)" userId="7dddb74a-f7c1-44d3-9b5e-4b1320259187" providerId="ADAL" clId="{73F42A4F-B45E-4A7E-A144-524DC1711EE3}" dt="2024-11-14T00:21:55.804" v="1698" actId="404"/>
          <ac:spMkLst>
            <pc:docMk/>
            <pc:sldMk cId="3358970920" sldId="263"/>
            <ac:spMk id="3" creationId="{54B7EB57-05D0-4434-A904-F33051EC81B4}"/>
          </ac:spMkLst>
        </pc:spChg>
        <pc:spChg chg="add mod">
          <ac:chgData name="Nye, Meredith (mrnye42)" userId="7dddb74a-f7c1-44d3-9b5e-4b1320259187" providerId="ADAL" clId="{73F42A4F-B45E-4A7E-A144-524DC1711EE3}" dt="2024-11-14T00:28:02.825" v="2137" actId="1076"/>
          <ac:spMkLst>
            <pc:docMk/>
            <pc:sldMk cId="3358970920" sldId="263"/>
            <ac:spMk id="18" creationId="{EDEF2F29-E67A-49ED-9752-328225F07A24}"/>
          </ac:spMkLst>
        </pc:spChg>
        <pc:grpChg chg="add del mod">
          <ac:chgData name="Nye, Meredith (mrnye42)" userId="7dddb74a-f7c1-44d3-9b5e-4b1320259187" providerId="ADAL" clId="{73F42A4F-B45E-4A7E-A144-524DC1711EE3}" dt="2024-11-14T00:08:57.713" v="1420" actId="478"/>
          <ac:grpSpMkLst>
            <pc:docMk/>
            <pc:sldMk cId="3358970920" sldId="263"/>
            <ac:grpSpMk id="15" creationId="{DD5BB0EE-9C3A-4C33-AAF4-1AFCC916A206}"/>
          </ac:grpSpMkLst>
        </pc:grpChg>
        <pc:picChg chg="add mod">
          <ac:chgData name="Nye, Meredith (mrnye42)" userId="7dddb74a-f7c1-44d3-9b5e-4b1320259187" providerId="ADAL" clId="{73F42A4F-B45E-4A7E-A144-524DC1711EE3}" dt="2024-11-14T00:02:08.115" v="1362"/>
          <ac:picMkLst>
            <pc:docMk/>
            <pc:sldMk cId="3358970920" sldId="263"/>
            <ac:picMk id="4" creationId="{01E7D8D0-C8D3-466D-A3BB-CEBFAFC1085B}"/>
          </ac:picMkLst>
        </pc:picChg>
        <pc:picChg chg="add mod">
          <ac:chgData name="Nye, Meredith (mrnye42)" userId="7dddb74a-f7c1-44d3-9b5e-4b1320259187" providerId="ADAL" clId="{73F42A4F-B45E-4A7E-A144-524DC1711EE3}" dt="2024-11-14T00:08:43.426" v="1418" actId="1440"/>
          <ac:picMkLst>
            <pc:docMk/>
            <pc:sldMk cId="3358970920" sldId="263"/>
            <ac:picMk id="6" creationId="{DC093B5F-DF9B-4824-8E58-F76898448E92}"/>
          </ac:picMkLst>
        </pc:picChg>
        <pc:picChg chg="add mod">
          <ac:chgData name="Nye, Meredith (mrnye42)" userId="7dddb74a-f7c1-44d3-9b5e-4b1320259187" providerId="ADAL" clId="{73F42A4F-B45E-4A7E-A144-524DC1711EE3}" dt="2024-11-14T00:08:43.426" v="1418" actId="1440"/>
          <ac:picMkLst>
            <pc:docMk/>
            <pc:sldMk cId="3358970920" sldId="263"/>
            <ac:picMk id="8" creationId="{38397BC8-73CA-4BD3-A8C6-421D84E69110}"/>
          </ac:picMkLst>
        </pc:picChg>
        <pc:picChg chg="add mod">
          <ac:chgData name="Nye, Meredith (mrnye42)" userId="7dddb74a-f7c1-44d3-9b5e-4b1320259187" providerId="ADAL" clId="{73F42A4F-B45E-4A7E-A144-524DC1711EE3}" dt="2024-11-14T00:08:43.426" v="1418" actId="1440"/>
          <ac:picMkLst>
            <pc:docMk/>
            <pc:sldMk cId="3358970920" sldId="263"/>
            <ac:picMk id="10" creationId="{4521055A-E47B-457A-8D56-73A18D9D3414}"/>
          </ac:picMkLst>
        </pc:picChg>
        <pc:picChg chg="add mod">
          <ac:chgData name="Nye, Meredith (mrnye42)" userId="7dddb74a-f7c1-44d3-9b5e-4b1320259187" providerId="ADAL" clId="{73F42A4F-B45E-4A7E-A144-524DC1711EE3}" dt="2024-11-14T00:08:43.426" v="1418" actId="1440"/>
          <ac:picMkLst>
            <pc:docMk/>
            <pc:sldMk cId="3358970920" sldId="263"/>
            <ac:picMk id="12" creationId="{E2759BE0-5198-47A5-86D8-9158243298BE}"/>
          </ac:picMkLst>
        </pc:picChg>
        <pc:picChg chg="add mod">
          <ac:chgData name="Nye, Meredith (mrnye42)" userId="7dddb74a-f7c1-44d3-9b5e-4b1320259187" providerId="ADAL" clId="{73F42A4F-B45E-4A7E-A144-524DC1711EE3}" dt="2024-11-14T00:08:43.426" v="1418" actId="1440"/>
          <ac:picMkLst>
            <pc:docMk/>
            <pc:sldMk cId="3358970920" sldId="263"/>
            <ac:picMk id="14" creationId="{E634CBD7-8D22-426B-9485-76A93CE246C6}"/>
          </ac:picMkLst>
        </pc:picChg>
        <pc:picChg chg="add mod">
          <ac:chgData name="Nye, Meredith (mrnye42)" userId="7dddb74a-f7c1-44d3-9b5e-4b1320259187" providerId="ADAL" clId="{73F42A4F-B45E-4A7E-A144-524DC1711EE3}" dt="2024-11-14T00:27:59.529" v="2136" actId="1076"/>
          <ac:picMkLst>
            <pc:docMk/>
            <pc:sldMk cId="3358970920" sldId="263"/>
            <ac:picMk id="17" creationId="{22D7AA5C-DAD4-4C91-8140-E38D4C11263D}"/>
          </ac:picMkLst>
        </pc:picChg>
      </pc:sldChg>
      <pc:sldChg chg="addSp delSp modSp new mod delAnim modAnim">
        <pc:chgData name="Nye, Meredith (mrnye42)" userId="7dddb74a-f7c1-44d3-9b5e-4b1320259187" providerId="ADAL" clId="{73F42A4F-B45E-4A7E-A144-524DC1711EE3}" dt="2024-11-14T00:48:30.027" v="2244"/>
        <pc:sldMkLst>
          <pc:docMk/>
          <pc:sldMk cId="3693501915" sldId="264"/>
        </pc:sldMkLst>
        <pc:spChg chg="mod">
          <ac:chgData name="Nye, Meredith (mrnye42)" userId="7dddb74a-f7c1-44d3-9b5e-4b1320259187" providerId="ADAL" clId="{73F42A4F-B45E-4A7E-A144-524DC1711EE3}" dt="2024-11-14T00:20:40.107" v="1601"/>
          <ac:spMkLst>
            <pc:docMk/>
            <pc:sldMk cId="3693501915" sldId="264"/>
            <ac:spMk id="2" creationId="{F5F7B7E8-051E-45C5-90A5-AF91273905A3}"/>
          </ac:spMkLst>
        </pc:spChg>
        <pc:spChg chg="mod">
          <ac:chgData name="Nye, Meredith (mrnye42)" userId="7dddb74a-f7c1-44d3-9b5e-4b1320259187" providerId="ADAL" clId="{73F42A4F-B45E-4A7E-A144-524DC1711EE3}" dt="2024-11-14T00:27:11.796" v="2135" actId="20577"/>
          <ac:spMkLst>
            <pc:docMk/>
            <pc:sldMk cId="3693501915" sldId="264"/>
            <ac:spMk id="3" creationId="{27C05CF0-9113-40AB-B5DD-40D0B37A1445}"/>
          </ac:spMkLst>
        </pc:spChg>
        <pc:spChg chg="add del mod">
          <ac:chgData name="Nye, Meredith (mrnye42)" userId="7dddb74a-f7c1-44d3-9b5e-4b1320259187" providerId="ADAL" clId="{73F42A4F-B45E-4A7E-A144-524DC1711EE3}" dt="2024-11-14T00:43:35.512" v="2190" actId="478"/>
          <ac:spMkLst>
            <pc:docMk/>
            <pc:sldMk cId="3693501915" sldId="264"/>
            <ac:spMk id="7" creationId="{53CF69C2-E134-439D-AAEF-6DD80FDBA2B1}"/>
          </ac:spMkLst>
        </pc:spChg>
        <pc:spChg chg="add del mod">
          <ac:chgData name="Nye, Meredith (mrnye42)" userId="7dddb74a-f7c1-44d3-9b5e-4b1320259187" providerId="ADAL" clId="{73F42A4F-B45E-4A7E-A144-524DC1711EE3}" dt="2024-11-14T00:43:35.512" v="2190" actId="478"/>
          <ac:spMkLst>
            <pc:docMk/>
            <pc:sldMk cId="3693501915" sldId="264"/>
            <ac:spMk id="8" creationId="{06C08A7D-0F9A-4637-9211-E84735B904CC}"/>
          </ac:spMkLst>
        </pc:spChg>
        <pc:spChg chg="add del">
          <ac:chgData name="Nye, Meredith (mrnye42)" userId="7dddb74a-f7c1-44d3-9b5e-4b1320259187" providerId="ADAL" clId="{73F42A4F-B45E-4A7E-A144-524DC1711EE3}" dt="2024-11-14T00:33:34.825" v="2189" actId="478"/>
          <ac:spMkLst>
            <pc:docMk/>
            <pc:sldMk cId="3693501915" sldId="264"/>
            <ac:spMk id="9" creationId="{FA555A2E-A99D-4A4F-954C-24A29C1F37CF}"/>
          </ac:spMkLst>
        </pc:spChg>
        <pc:spChg chg="add mod">
          <ac:chgData name="Nye, Meredith (mrnye42)" userId="7dddb74a-f7c1-44d3-9b5e-4b1320259187" providerId="ADAL" clId="{73F42A4F-B45E-4A7E-A144-524DC1711EE3}" dt="2024-11-14T00:47:26.552" v="2236" actId="164"/>
          <ac:spMkLst>
            <pc:docMk/>
            <pc:sldMk cId="3693501915" sldId="264"/>
            <ac:spMk id="18" creationId="{93F56FDC-F65B-473D-9B0E-39B599E2AA9A}"/>
          </ac:spMkLst>
        </pc:spChg>
        <pc:spChg chg="add mod">
          <ac:chgData name="Nye, Meredith (mrnye42)" userId="7dddb74a-f7c1-44d3-9b5e-4b1320259187" providerId="ADAL" clId="{73F42A4F-B45E-4A7E-A144-524DC1711EE3}" dt="2024-11-14T00:47:26.552" v="2236" actId="164"/>
          <ac:spMkLst>
            <pc:docMk/>
            <pc:sldMk cId="3693501915" sldId="264"/>
            <ac:spMk id="20" creationId="{8084395E-144B-4693-9963-02E7E33B4859}"/>
          </ac:spMkLst>
        </pc:spChg>
        <pc:grpChg chg="add mod">
          <ac:chgData name="Nye, Meredith (mrnye42)" userId="7dddb74a-f7c1-44d3-9b5e-4b1320259187" providerId="ADAL" clId="{73F42A4F-B45E-4A7E-A144-524DC1711EE3}" dt="2024-11-14T00:47:29.737" v="2237" actId="14100"/>
          <ac:grpSpMkLst>
            <pc:docMk/>
            <pc:sldMk cId="3693501915" sldId="264"/>
            <ac:grpSpMk id="21" creationId="{58DCDBF0-F94D-4352-AB39-8770F0EEBA67}"/>
          </ac:grpSpMkLst>
        </pc:grpChg>
        <pc:picChg chg="add mod">
          <ac:chgData name="Nye, Meredith (mrnye42)" userId="7dddb74a-f7c1-44d3-9b5e-4b1320259187" providerId="ADAL" clId="{73F42A4F-B45E-4A7E-A144-524DC1711EE3}" dt="2024-11-14T00:28:09.058" v="2138"/>
          <ac:picMkLst>
            <pc:docMk/>
            <pc:sldMk cId="3693501915" sldId="264"/>
            <ac:picMk id="4" creationId="{8152F672-B799-4B97-8732-1CBA9FCCD19C}"/>
          </ac:picMkLst>
        </pc:picChg>
        <pc:picChg chg="add del mod">
          <ac:chgData name="Nye, Meredith (mrnye42)" userId="7dddb74a-f7c1-44d3-9b5e-4b1320259187" providerId="ADAL" clId="{73F42A4F-B45E-4A7E-A144-524DC1711EE3}" dt="2024-11-14T00:43:35.512" v="2190" actId="478"/>
          <ac:picMkLst>
            <pc:docMk/>
            <pc:sldMk cId="3693501915" sldId="264"/>
            <ac:picMk id="5" creationId="{D6AFE9EE-23DE-4FA5-B5B1-253715F9FA79}"/>
          </ac:picMkLst>
        </pc:picChg>
        <pc:picChg chg="add del mod">
          <ac:chgData name="Nye, Meredith (mrnye42)" userId="7dddb74a-f7c1-44d3-9b5e-4b1320259187" providerId="ADAL" clId="{73F42A4F-B45E-4A7E-A144-524DC1711EE3}" dt="2024-11-14T00:43:35.512" v="2190" actId="478"/>
          <ac:picMkLst>
            <pc:docMk/>
            <pc:sldMk cId="3693501915" sldId="264"/>
            <ac:picMk id="6" creationId="{4EA12B8F-8241-44F5-9E26-7DDB587589CC}"/>
          </ac:picMkLst>
        </pc:picChg>
        <pc:picChg chg="add mod">
          <ac:chgData name="Nye, Meredith (mrnye42)" userId="7dddb74a-f7c1-44d3-9b5e-4b1320259187" providerId="ADAL" clId="{73F42A4F-B45E-4A7E-A144-524DC1711EE3}" dt="2024-11-14T00:47:26.552" v="2236" actId="164"/>
          <ac:picMkLst>
            <pc:docMk/>
            <pc:sldMk cId="3693501915" sldId="264"/>
            <ac:picMk id="11" creationId="{C21FC926-D5AC-4710-8383-2A7F52F25519}"/>
          </ac:picMkLst>
        </pc:picChg>
        <pc:cxnChg chg="add del mod">
          <ac:chgData name="Nye, Meredith (mrnye42)" userId="7dddb74a-f7c1-44d3-9b5e-4b1320259187" providerId="ADAL" clId="{73F42A4F-B45E-4A7E-A144-524DC1711EE3}" dt="2024-11-14T00:44:59.187" v="2202" actId="478"/>
          <ac:cxnSpMkLst>
            <pc:docMk/>
            <pc:sldMk cId="3693501915" sldId="264"/>
            <ac:cxnSpMk id="13" creationId="{D64F67E8-C782-4553-B8AB-29895DC734EE}"/>
          </ac:cxnSpMkLst>
        </pc:cxnChg>
        <pc:cxnChg chg="add mod">
          <ac:chgData name="Nye, Meredith (mrnye42)" userId="7dddb74a-f7c1-44d3-9b5e-4b1320259187" providerId="ADAL" clId="{73F42A4F-B45E-4A7E-A144-524DC1711EE3}" dt="2024-11-14T00:47:26.552" v="2236" actId="164"/>
          <ac:cxnSpMkLst>
            <pc:docMk/>
            <pc:sldMk cId="3693501915" sldId="264"/>
            <ac:cxnSpMk id="17" creationId="{10EF5B96-061A-4BA7-B3BC-A6AA32AD5247}"/>
          </ac:cxnSpMkLst>
        </pc:cxnChg>
      </pc:sldChg>
      <pc:sldChg chg="modSp new mod">
        <pc:chgData name="Nye, Meredith (mrnye42)" userId="7dddb74a-f7c1-44d3-9b5e-4b1320259187" providerId="ADAL" clId="{73F42A4F-B45E-4A7E-A144-524DC1711EE3}" dt="2024-11-14T00:50:54.437" v="2267" actId="20577"/>
        <pc:sldMkLst>
          <pc:docMk/>
          <pc:sldMk cId="1012177443" sldId="265"/>
        </pc:sldMkLst>
        <pc:spChg chg="mod">
          <ac:chgData name="Nye, Meredith (mrnye42)" userId="7dddb74a-f7c1-44d3-9b5e-4b1320259187" providerId="ADAL" clId="{73F42A4F-B45E-4A7E-A144-524DC1711EE3}" dt="2024-11-14T00:50:40.083" v="2251"/>
          <ac:spMkLst>
            <pc:docMk/>
            <pc:sldMk cId="1012177443" sldId="265"/>
            <ac:spMk id="2" creationId="{8D8DC4C8-A0A9-4A4C-A8AE-6E80C4ADB242}"/>
          </ac:spMkLst>
        </pc:spChg>
        <pc:spChg chg="mod">
          <ac:chgData name="Nye, Meredith (mrnye42)" userId="7dddb74a-f7c1-44d3-9b5e-4b1320259187" providerId="ADAL" clId="{73F42A4F-B45E-4A7E-A144-524DC1711EE3}" dt="2024-11-14T00:50:54.437" v="2267" actId="20577"/>
          <ac:spMkLst>
            <pc:docMk/>
            <pc:sldMk cId="1012177443" sldId="265"/>
            <ac:spMk id="3" creationId="{615FE547-B473-4327-8492-00CF8462CCE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C4FD-409B-40C4-824D-35A785882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DDFFA-8F1F-434C-B7A6-13453DFDE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FAD3F-65E7-44BF-ADF6-84E7F46C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10EC2-B5D1-4332-8F24-8BEBDD69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CBAC6-222B-47A1-AE3D-29B5133E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1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D2AC-2C53-4756-8BDC-A6FFBB17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F46A2-7CAD-4F0E-B807-F6CE32E53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5E2CA-16F4-4D79-AA4A-C7D1B4C4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26468-2702-4E28-9254-2C13F3A9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0E754-79EA-4373-B659-CC6797FF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51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41CC8-07F2-4A17-B301-2C402115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CC678-3D14-4F28-BC4C-A775E930A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7A6E2-7048-427F-A0DF-D11C48F3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38980-A8BD-4741-B5D1-60F986E8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A1FF0-B97A-4F14-A1B4-EB5ABBE3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14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5404-28B2-4FB7-A5A5-D1C476CF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EFE8-1918-4A91-893B-53DCE9DF5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50535-662A-4587-9E43-6944A9F6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C6CED-6569-4A5D-AD19-F50BC004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A5DD-A353-4994-B8F2-E177A890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3830-EEE8-4C4D-8040-C1FD4D4BB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94E1B-8E51-44A4-B281-90652A796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4181D-0B0E-426A-8AA2-28460504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B3000-4A5D-4835-B476-15609A7A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229A9-863A-412A-A979-E4E697A1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8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0265-BDE1-4978-996E-90E0F54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AD0B8-EA28-426B-B3A4-9920AA2B9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42874-D51C-429C-8A48-A98C3195D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D3B2A-119F-49FB-9623-2654E0B5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0AF7F-2F49-4C38-968E-339E4F56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0C329-C433-4523-AFC6-FFA7C17A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16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8C2C-7315-4179-A5FC-87C2CCE8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39E1D-FA67-443F-8417-17D6F580B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ABF9E-8D02-4CE4-8329-BB3205667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DE220-7C53-43B5-BB82-2C191739C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D6B8DE-8610-4DB2-BEDB-878C9F686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81E91-88B1-437B-81B9-EB31AFC2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107F09-B352-4739-85B4-DC45A822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4BE0CB-6F42-481F-A4E4-1FEF8A5C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2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AA5F-ADDF-4017-8772-B1E7A4D1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A1A74-4FCD-4E72-B714-2FBCD418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32302-626C-4268-959F-BF3DF943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93E7B-97CC-4452-996A-3FDCCAF6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6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5AFF3B-5CFB-4093-B2C0-3F819B07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7844D-00B7-46C5-BA76-6A090CBB0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4EFB9-C69E-477F-978B-CA7E5FD6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E20D-EA4D-4391-B38D-119C30366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ED3E-1947-44E1-A57E-65014C1F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5B8D4-D04C-4142-81C3-8134D97F7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6DB00-AC17-4519-AF3C-8C717404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47683-1F31-4227-BE66-5A5309053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30098-F88C-4B13-A996-510D2E77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0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5C9D-7631-4655-862D-A560AB95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BC3AF-0A46-4F7C-A495-FFA4B374A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0A360-A18F-4336-8E30-05D0F0375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DB28A-F8D2-4D7D-9AD9-E83062E3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DC9A4-66B0-4A1B-8A96-F21678703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0CBE3-99E0-406D-823A-8F81AA56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3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FF1AAA-F34E-4457-BCAE-8599F7AE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D433E-5FCC-43F6-9D95-889BC58D4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59669-6F9A-487F-80DA-DFE5C8BAC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25147-3B55-42DB-BFFE-ADEBECF0E7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445F-01D4-4DFB-8193-84A158FEE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C7C53-F07B-4332-AE5A-B4E08F077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9ABC8-DBA8-4202-AE85-8B111771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spRPyzmJK8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nnessee Tech University - Profile, Rankings and Data | US News Best  Colleges">
            <a:extLst>
              <a:ext uri="{FF2B5EF4-FFF2-40B4-BE49-F238E27FC236}">
                <a16:creationId xmlns:a16="http://schemas.microsoft.com/office/drawing/2014/main" id="{CE1D3FD5-39B0-45B5-B389-55E1ED1F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B4C9BB-BE6B-47B8-A045-7969303D53FD}"/>
              </a:ext>
            </a:extLst>
          </p:cNvPr>
          <p:cNvSpPr/>
          <p:nvPr/>
        </p:nvSpPr>
        <p:spPr>
          <a:xfrm>
            <a:off x="2727960" y="1554480"/>
            <a:ext cx="6553200" cy="4181157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C4112-8F1B-4AD8-B572-00DA737F2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>
                <a:latin typeface="Bahnschrift SemiBold SemiConden" panose="020B0502040204020203" pitchFamily="34" charset="0"/>
              </a:rPr>
              <a:t>Lessons Learned</a:t>
            </a:r>
            <a:br>
              <a:rPr lang="en-US" dirty="0">
                <a:latin typeface="Bahnschrift SemiBold SemiConden" panose="020B0502040204020203" pitchFamily="34" charset="0"/>
              </a:rPr>
            </a:br>
            <a:r>
              <a:rPr lang="en-US" sz="4400" dirty="0">
                <a:latin typeface="Bahnschrift SemiBold SemiConden" panose="020B0502040204020203" pitchFamily="34" charset="0"/>
              </a:rPr>
              <a:t>Capstone Design</a:t>
            </a:r>
            <a:endParaRPr lang="en-US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E91B2-F68F-4CE0-8604-6CF9AD0D6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2559" y="5202238"/>
            <a:ext cx="9144000" cy="1655762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Meredith Nye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1F1A7D-372C-472D-A981-A5C91F8E1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258" y="3509963"/>
            <a:ext cx="1518603" cy="151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3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Tennessee Tech University - Profile, Rankings and Data | US News Best  Colleges">
            <a:extLst>
              <a:ext uri="{FF2B5EF4-FFF2-40B4-BE49-F238E27FC236}">
                <a16:creationId xmlns:a16="http://schemas.microsoft.com/office/drawing/2014/main" id="{9F1832F9-AF50-4187-9753-4D73229CB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70" r="22161"/>
          <a:stretch/>
        </p:blipFill>
        <p:spPr bwMode="auto">
          <a:xfrm>
            <a:off x="9899009" y="0"/>
            <a:ext cx="15939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7F9594-F84B-4FC7-BF50-913A7C67CDAE}"/>
              </a:ext>
            </a:extLst>
          </p:cNvPr>
          <p:cNvSpPr/>
          <p:nvPr/>
        </p:nvSpPr>
        <p:spPr>
          <a:xfrm>
            <a:off x="9899009" y="-8389"/>
            <a:ext cx="1593908" cy="68663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93B80-846F-4B30-AD46-F0EBFD534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41" y="365125"/>
            <a:ext cx="8355040" cy="1325563"/>
          </a:xfrm>
        </p:spPr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What did I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8AD60-D7F3-4760-BC70-609260F50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761" y="2344255"/>
            <a:ext cx="7308807" cy="4191075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sz="3600" dirty="0">
                <a:latin typeface="Bahnschrift Light SemiCondensed" panose="020B0502040204020203" pitchFamily="34" charset="0"/>
              </a:rPr>
              <a:t> GitHub + Overleaf</a:t>
            </a:r>
          </a:p>
          <a:p>
            <a:pPr>
              <a:buBlip>
                <a:blip r:embed="rId3"/>
              </a:buBlip>
            </a:pPr>
            <a:r>
              <a:rPr lang="en-US" sz="3600" dirty="0">
                <a:latin typeface="Bahnschrift Light SemiCondensed" panose="020B0502040204020203" pitchFamily="34" charset="0"/>
              </a:rPr>
              <a:t> Raspberry Pi</a:t>
            </a:r>
          </a:p>
          <a:p>
            <a:pPr>
              <a:buBlip>
                <a:blip r:embed="rId3"/>
              </a:buBlip>
            </a:pPr>
            <a:r>
              <a:rPr lang="en-US" sz="3600" dirty="0">
                <a:latin typeface="Bahnschrift Light SemiCondensed" panose="020B0502040204020203" pitchFamily="34" charset="0"/>
              </a:rPr>
              <a:t> How to code again</a:t>
            </a:r>
          </a:p>
          <a:p>
            <a:pPr>
              <a:buBlip>
                <a:blip r:embed="rId3"/>
              </a:buBlip>
            </a:pPr>
            <a:r>
              <a:rPr lang="en-US" sz="3600" dirty="0">
                <a:latin typeface="Bahnschrift Light SemiCondensed" panose="020B0502040204020203" pitchFamily="34" charset="0"/>
              </a:rPr>
              <a:t> Design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80A48-2E8E-4C96-BED2-6E38A9EE7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881" y="502365"/>
            <a:ext cx="1930245" cy="1085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5517F-07E7-4B2B-A7BA-37353426D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33" y="3719873"/>
            <a:ext cx="882143" cy="1132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812D1-163E-4CAE-B3B0-7C20C860D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482" y="5408964"/>
            <a:ext cx="1177047" cy="1177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C19508-F9C7-4C44-9D51-93531FCF4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7933" y="2055813"/>
            <a:ext cx="1026560" cy="11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313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583E-3AC6-4263-8A0E-F293A70B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Words of Wisdom</a:t>
            </a:r>
            <a:endParaRPr lang="en-US" dirty="0"/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DC4570F6-1615-4F11-A3E7-611F7652AF16}"/>
              </a:ext>
            </a:extLst>
          </p:cNvPr>
          <p:cNvSpPr/>
          <p:nvPr/>
        </p:nvSpPr>
        <p:spPr>
          <a:xfrm>
            <a:off x="2290194" y="3800213"/>
            <a:ext cx="4983061" cy="1510018"/>
          </a:xfrm>
          <a:prstGeom prst="horizontalScroll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1F30-80E2-4E68-9605-1CFA8A739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SemiCondensed" panose="020B0502040204020203" pitchFamily="34" charset="0"/>
              </a:rPr>
              <a:t>Your team and project make a difference. Choose thoughtfully.</a:t>
            </a:r>
          </a:p>
          <a:p>
            <a:pPr marL="0" indent="0">
              <a:buNone/>
            </a:pPr>
            <a:endParaRPr lang="en-US" sz="3200" dirty="0">
              <a:latin typeface="Edwardian Script ITC" panose="030303020407070D0804" pitchFamily="66" charset="0"/>
            </a:endParaRPr>
          </a:p>
          <a:p>
            <a:pPr marL="0" indent="0">
              <a:buNone/>
            </a:pPr>
            <a:r>
              <a:rPr lang="en-US" sz="3200" dirty="0">
                <a:latin typeface="Edwardian Script ITC" panose="030303020407070D0804" pitchFamily="66" charset="0"/>
              </a:rPr>
              <a:t>		</a:t>
            </a:r>
          </a:p>
          <a:p>
            <a:pPr marL="0" indent="0">
              <a:buNone/>
            </a:pPr>
            <a:r>
              <a:rPr lang="en-US" sz="3200" dirty="0">
                <a:latin typeface="Edwardian Script ITC" panose="030303020407070D0804" pitchFamily="66" charset="0"/>
              </a:rPr>
              <a:t>		</a:t>
            </a:r>
          </a:p>
          <a:p>
            <a:pPr marL="0" indent="0">
              <a:buNone/>
            </a:pPr>
            <a:r>
              <a:rPr lang="en-US" sz="3200" dirty="0">
                <a:latin typeface="Edwardian Script ITC" panose="030303020407070D0804" pitchFamily="66" charset="0"/>
              </a:rPr>
              <a:t>		Murphy will be on your design team.</a:t>
            </a:r>
          </a:p>
          <a:p>
            <a:pPr marL="0" indent="0">
              <a:buNone/>
            </a:pPr>
            <a:r>
              <a:rPr lang="en-US" sz="3200" dirty="0">
                <a:latin typeface="Edwardian Script ITC" panose="030303020407070D0804" pitchFamily="66" charset="0"/>
              </a:rPr>
              <a:t>			–Dr. Bruce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2A579-E58F-4774-A4F2-8A01069A3A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716588" y="193039"/>
            <a:ext cx="1274423" cy="97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1252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244C11-720B-4743-BDFF-84FD5D046F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5D90E-AB7A-4C6F-8721-76373215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657" y="2304143"/>
            <a:ext cx="7300686" cy="224971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Bahnschrift SemiBold SemiConden" panose="020B0502040204020203" pitchFamily="34" charset="0"/>
              </a:rPr>
              <a:t>Questions and Feedback</a:t>
            </a:r>
            <a:endParaRPr lang="en-US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04347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EEA8-A218-4316-B138-9FE6F6C33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78F76-C5C7-4273-A999-9078C14F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Bahnschrift Light SemiCondensed" panose="020B0502040204020203" pitchFamily="34" charset="0"/>
              </a:rPr>
              <a:t>Who am I and what did I do?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Bahnschrift Light SemiCondensed" panose="020B0502040204020203" pitchFamily="34" charset="0"/>
              </a:rPr>
              <a:t>Refection on the project experience.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Bahnschrift Light SemiCondensed" panose="020B0502040204020203" pitchFamily="34" charset="0"/>
              </a:rPr>
              <a:t>What have I learned?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Bahnschrift Light SemiCondensed" panose="020B0502040204020203" pitchFamily="34" charset="0"/>
              </a:rPr>
              <a:t>Words of wisdom.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F41928C0-3379-4E44-AA9F-22428C39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240" y="365125"/>
            <a:ext cx="48768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8547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6F2C-F5C5-4696-BD60-7D45A3DA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Who am I and what did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1275C-FCBA-4537-A8C9-FB4C12372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>
                <a:latin typeface="Bahnschrift Light SemiCondensed" panose="020B0502040204020203" pitchFamily="34" charset="0"/>
              </a:rPr>
              <a:t>Team 1 Drone Tracker Project</a:t>
            </a:r>
          </a:p>
          <a:p>
            <a:pPr lvl="1"/>
            <a:r>
              <a:rPr lang="en-US" dirty="0">
                <a:latin typeface="Bahnschrift Light SemiCondensed" panose="020B0502040204020203" pitchFamily="34" charset="0"/>
              </a:rPr>
              <a:t>it tracks drones…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Camera Software Subsystem</a:t>
            </a:r>
          </a:p>
          <a:p>
            <a:pPr lvl="1"/>
            <a:r>
              <a:rPr lang="en-US" dirty="0">
                <a:latin typeface="Bahnschrift Light SemiCondensed" panose="020B0502040204020203" pitchFamily="34" charset="0"/>
              </a:rPr>
              <a:t>Primarily responsible for aligning the camera and interfacing with the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03C3F-A206-42D8-BF28-A161DF9E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716588" y="193039"/>
            <a:ext cx="1274423" cy="975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5EA087-B907-4262-B9DA-F999A043EC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t="18644" r="3371" b="2496"/>
          <a:stretch/>
        </p:blipFill>
        <p:spPr>
          <a:xfrm>
            <a:off x="685883" y="3550920"/>
            <a:ext cx="4693921" cy="2941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C81C06-DDB2-4BE8-A26F-E626179E4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44" y="3467608"/>
            <a:ext cx="5928275" cy="28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27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01C8-7A04-4ACA-B62C-18BA95D3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My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64FAD-E654-40FD-9EEC-A93263277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The Good...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I liked my project and advisor.  </a:t>
            </a:r>
          </a:p>
          <a:p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35DF30-2D83-43A9-B009-722CED46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88" y="3170795"/>
            <a:ext cx="3070185" cy="3082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A90E41-565F-449C-B365-6F22DBB6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409" y="452724"/>
            <a:ext cx="3754268" cy="5800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877A5D-E2F8-4C19-931B-B4F1EE1FC5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716588" y="193039"/>
            <a:ext cx="1274423" cy="97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8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9FE1-9811-44E7-B2A2-142A3DE9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My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A9BA-5FD8-4A4E-83CC-72C7CB5B9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The Good...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I liked my project and advisor.  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My subsystem completed most milestones.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I enjoyed working with my team. (very supportive)	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79A11-B735-460B-BE52-9026DFA86E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716588" y="193039"/>
            <a:ext cx="1274423" cy="975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0A5337-3E4B-4ACD-9482-BF38CE96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19" y="542102"/>
            <a:ext cx="2685038" cy="6204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30BC2-4A1C-4A8C-9A21-763AB9333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20" y="53211"/>
            <a:ext cx="2685037" cy="48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9FE1-9811-44E7-B2A2-142A3DE9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My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A9BA-5FD8-4A4E-83CC-72C7CB5B9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The Good...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I liked my project and advisor.  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My subsystem completed most milestones.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I enjoyed working with my team. (very supportive)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The Bad…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The process was tiring and stressful at times.</a:t>
            </a:r>
          </a:p>
          <a:p>
            <a:pPr lvl="1"/>
            <a:r>
              <a:rPr lang="en-US" dirty="0">
                <a:latin typeface="Bahnschrift Light SemiCondensed" panose="020B0502040204020203" pitchFamily="34" charset="0"/>
              </a:rPr>
              <a:t>Work, school, and soccer from 5 a.m. -&gt; 11 p.m. some days	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79A11-B735-460B-BE52-9026DFA86E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716588" y="193039"/>
            <a:ext cx="1274423" cy="975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8B75C-2FDD-40B4-B1C5-8B6DDA165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16" t="17511" r="32124" b="27550"/>
          <a:stretch/>
        </p:blipFill>
        <p:spPr>
          <a:xfrm>
            <a:off x="8924010" y="1690688"/>
            <a:ext cx="2669575" cy="3767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B614C-7C57-4DCB-8E25-D835AA814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" t="28502" r="75547" b="56575"/>
          <a:stretch/>
        </p:blipFill>
        <p:spPr>
          <a:xfrm>
            <a:off x="9163225" y="1954589"/>
            <a:ext cx="2310468" cy="32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3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FB3E-C11F-49A8-944E-E1465929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My Reflections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7EB57-05D0-4434-A904-F33051EC8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>
                <a:latin typeface="Bahnschrift Light SemiCondensed" panose="020B0502040204020203" pitchFamily="34" charset="0"/>
              </a:rPr>
              <a:t>Un</a:t>
            </a:r>
            <a:r>
              <a:rPr lang="en-US" dirty="0">
                <a:latin typeface="Bahnschrift Light SemiCondensed" panose="020B0502040204020203" pitchFamily="34" charset="0"/>
              </a:rPr>
              <a:t>anticipated issues:</a:t>
            </a:r>
          </a:p>
          <a:p>
            <a:pPr marL="514350" indent="-514350">
              <a:buAutoNum type="arabicPeriod"/>
            </a:pPr>
            <a:r>
              <a:rPr lang="en-US" dirty="0">
                <a:latin typeface="Bahnschrift Light SemiCondensed" panose="020B0502040204020203" pitchFamily="34" charset="0"/>
              </a:rPr>
              <a:t>The team got a little behind sometimes.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latin typeface="Bahnschrift Light SemiCondensed" panose="020B0502040204020203" pitchFamily="34" charset="0"/>
              </a:rPr>
              <a:t>I had no idea what I was doing. </a:t>
            </a:r>
            <a:r>
              <a:rPr lang="en-US" sz="2000" dirty="0">
                <a:latin typeface="Bahnschrift Light SemiCondensed" panose="020B0502040204020203" pitchFamily="34" charset="0"/>
              </a:rPr>
              <a:t>(my coding experience was very limited)</a:t>
            </a:r>
          </a:p>
          <a:p>
            <a:pPr marL="514350" indent="-514350">
              <a:buAutoNum type="arabicPeriod"/>
            </a:pPr>
            <a:endParaRPr lang="en-US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7D8D0-C8D3-466D-A3BB-CEBFAFC1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716588" y="193039"/>
            <a:ext cx="1274423" cy="975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7AA5C-DAD4-4C91-8140-E38D4C112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61" y="3922905"/>
            <a:ext cx="4814970" cy="23889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EF2F29-E67A-49ED-9752-328225F07A24}"/>
              </a:ext>
            </a:extLst>
          </p:cNvPr>
          <p:cNvSpPr txBox="1"/>
          <p:nvPr/>
        </p:nvSpPr>
        <p:spPr>
          <a:xfrm>
            <a:off x="5041085" y="4948904"/>
            <a:ext cx="1979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33C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omic Sans MS" panose="030F0702030302020204" pitchFamily="66" charset="0"/>
              </a:rPr>
              <a:t>4 hours wasted </a:t>
            </a:r>
            <a:r>
              <a:rPr lang="en-US" sz="2000" dirty="0">
                <a:solidFill>
                  <a:srgbClr val="FF33C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omic Sans MS" panose="030F0702030302020204" pitchFamily="66" charset="0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FF33CC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97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B7E8-051E-45C5-90A5-AF912739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My Reflections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05CF0-9113-40AB-B5DD-40D0B37A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SemiCondensed" panose="020B0502040204020203" pitchFamily="34" charset="0"/>
              </a:rPr>
              <a:t>What would I do differently?</a:t>
            </a:r>
          </a:p>
          <a:p>
            <a:pPr lvl="1"/>
            <a:r>
              <a:rPr lang="en-US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Accept that being wrong is okay.</a:t>
            </a:r>
          </a:p>
          <a:p>
            <a:pPr lvl="2"/>
            <a:r>
              <a:rPr lang="en-US" dirty="0">
                <a:latin typeface="Bahnschrift Light SemiCondensed" panose="020B0502040204020203" pitchFamily="34" charset="0"/>
              </a:rPr>
              <a:t>Struggles and mistakes are precursors to growth.</a:t>
            </a:r>
          </a:p>
          <a:p>
            <a:pPr lvl="1"/>
            <a:r>
              <a:rPr lang="en-US" dirty="0">
                <a:latin typeface="Bahnschrift Light SemiCondensed" panose="020B0502040204020203" pitchFamily="34" charset="0"/>
              </a:rPr>
              <a:t>Get rid of the inferiority complex.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2F672-B799-4B97-8732-1CBA9FCCD1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716588" y="193039"/>
            <a:ext cx="1274423" cy="97599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8DCDBF0-F94D-4352-AB39-8770F0EEBA67}"/>
              </a:ext>
            </a:extLst>
          </p:cNvPr>
          <p:cNvGrpSpPr/>
          <p:nvPr/>
        </p:nvGrpSpPr>
        <p:grpSpPr>
          <a:xfrm>
            <a:off x="1487561" y="3515557"/>
            <a:ext cx="10282193" cy="3224384"/>
            <a:chOff x="1487561" y="3515557"/>
            <a:chExt cx="10503450" cy="32243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1FC926-D5AC-4710-8383-2A7F52F2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7620" y="3515557"/>
              <a:ext cx="4348380" cy="2796343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EF5B96-061A-4BA7-B3BC-A6AA32AD5247}"/>
                </a:ext>
              </a:extLst>
            </p:cNvPr>
            <p:cNvCxnSpPr/>
            <p:nvPr/>
          </p:nvCxnSpPr>
          <p:spPr>
            <a:xfrm>
              <a:off x="1954635" y="6593747"/>
              <a:ext cx="3993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F56FDC-F65B-473D-9B0E-39B599E2AA9A}"/>
                </a:ext>
              </a:extLst>
            </p:cNvPr>
            <p:cNvSpPr txBox="1"/>
            <p:nvPr/>
          </p:nvSpPr>
          <p:spPr>
            <a:xfrm>
              <a:off x="1487561" y="6462942"/>
              <a:ext cx="660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Bahnschrift Light SemiCondensed" panose="020B0502040204020203" pitchFamily="34" charset="0"/>
                </a:rPr>
                <a:t>Hour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84395E-144B-4693-9963-02E7E33B4859}"/>
                </a:ext>
              </a:extLst>
            </p:cNvPr>
            <p:cNvSpPr txBox="1"/>
            <p:nvPr/>
          </p:nvSpPr>
          <p:spPr>
            <a:xfrm>
              <a:off x="5896409" y="6462942"/>
              <a:ext cx="6094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Bahnschrift Light SemiCondensed" panose="020B0502040204020203" pitchFamily="34" charset="0"/>
                </a:rPr>
                <a:t>Hour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50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C4C8-A0A9-4A4C-A8AE-6E80C4AD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My Reflections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E547-B473-4327-8492-00CF8462C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SemiCondensed" panose="020B0502040204020203" pitchFamily="34" charset="0"/>
              </a:rPr>
              <a:t>Best Practices:</a:t>
            </a:r>
          </a:p>
          <a:p>
            <a:pPr lvl="1"/>
            <a:r>
              <a:rPr lang="en-US" dirty="0">
                <a:latin typeface="Bahnschrift Light SemiCondensed" panose="020B0502040204020203" pitchFamily="34" charset="0"/>
              </a:rPr>
              <a:t>Communicate early and often. </a:t>
            </a:r>
            <a:r>
              <a:rPr lang="en-US" sz="1800" dirty="0">
                <a:latin typeface="Bahnschrift Light SemiCondensed" panose="020B0502040204020203" pitchFamily="34" charset="0"/>
              </a:rPr>
              <a:t>(Good for teams and relationships)</a:t>
            </a:r>
          </a:p>
          <a:p>
            <a:pPr lvl="1"/>
            <a:r>
              <a:rPr lang="en-US" dirty="0">
                <a:latin typeface="Bahnschrift Light SemiCondensed" panose="020B0502040204020203" pitchFamily="34" charset="0"/>
              </a:rPr>
              <a:t>Talk to people that have done this before</a:t>
            </a:r>
          </a:p>
          <a:p>
            <a:pPr lvl="2"/>
            <a:r>
              <a:rPr lang="en-US" dirty="0">
                <a:latin typeface="Bahnschrift Light SemiCondensed" panose="020B0502040204020203" pitchFamily="34" charset="0"/>
              </a:rPr>
              <a:t>Heed their advice</a:t>
            </a:r>
          </a:p>
        </p:txBody>
      </p:sp>
      <p:pic>
        <p:nvPicPr>
          <p:cNvPr id="4" name="Online Media 3" title="RideReplayKit - Indoor Bike 2">
            <a:hlinkClick r:id="" action="ppaction://media"/>
            <a:extLst>
              <a:ext uri="{FF2B5EF4-FFF2-40B4-BE49-F238E27FC236}">
                <a16:creationId xmlns:a16="http://schemas.microsoft.com/office/drawing/2014/main" id="{6CF9B327-1F9B-4D72-8F08-DADDB2206EA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583045" y="698267"/>
            <a:ext cx="3085728" cy="54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7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323</Words>
  <Application>Microsoft Office PowerPoint</Application>
  <PresentationFormat>Widescreen</PresentationFormat>
  <Paragraphs>59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Bahnschrift Light SemiCondensed</vt:lpstr>
      <vt:lpstr>Bahnschrift SemiBold Condensed</vt:lpstr>
      <vt:lpstr>Bahnschrift SemiBold SemiConden</vt:lpstr>
      <vt:lpstr>Calibri</vt:lpstr>
      <vt:lpstr>Calibri Light</vt:lpstr>
      <vt:lpstr>Comic Sans MS</vt:lpstr>
      <vt:lpstr>Edwardian Script ITC</vt:lpstr>
      <vt:lpstr>Office Theme</vt:lpstr>
      <vt:lpstr>Lessons Learned Capstone Design</vt:lpstr>
      <vt:lpstr>Overview</vt:lpstr>
      <vt:lpstr>Who am I and what did I do?</vt:lpstr>
      <vt:lpstr>My Reflections</vt:lpstr>
      <vt:lpstr>My Reflections</vt:lpstr>
      <vt:lpstr>My Reflections</vt:lpstr>
      <vt:lpstr>My Reflections</vt:lpstr>
      <vt:lpstr>My Reflections</vt:lpstr>
      <vt:lpstr>My Reflections</vt:lpstr>
      <vt:lpstr>What did I learn?</vt:lpstr>
      <vt:lpstr>Words of Wisdom</vt:lpstr>
      <vt:lpstr>Questions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Learned Capstone Design</dc:title>
  <dc:creator>Nye, Meredith (mrnye42)</dc:creator>
  <cp:lastModifiedBy>Nye, Meredith (mrnye42)</cp:lastModifiedBy>
  <cp:revision>24</cp:revision>
  <dcterms:created xsi:type="dcterms:W3CDTF">2024-11-13T22:27:06Z</dcterms:created>
  <dcterms:modified xsi:type="dcterms:W3CDTF">2024-11-14T03:05:39Z</dcterms:modified>
</cp:coreProperties>
</file>